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3D75-F7DF-4FC1-9D7F-E2105FC97ED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93C-9636-46A8-A0F0-FC342E8B55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625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3D75-F7DF-4FC1-9D7F-E2105FC97ED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93C-9636-46A8-A0F0-FC342E8B55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89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3D75-F7DF-4FC1-9D7F-E2105FC97ED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93C-9636-46A8-A0F0-FC342E8B55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14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3D75-F7DF-4FC1-9D7F-E2105FC97ED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93C-9636-46A8-A0F0-FC342E8B55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824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3D75-F7DF-4FC1-9D7F-E2105FC97ED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93C-9636-46A8-A0F0-FC342E8B55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312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3D75-F7DF-4FC1-9D7F-E2105FC97ED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93C-9636-46A8-A0F0-FC342E8B55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24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3D75-F7DF-4FC1-9D7F-E2105FC97ED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93C-9636-46A8-A0F0-FC342E8B55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261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3D75-F7DF-4FC1-9D7F-E2105FC97ED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93C-9636-46A8-A0F0-FC342E8B55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853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3D75-F7DF-4FC1-9D7F-E2105FC97ED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93C-9636-46A8-A0F0-FC342E8B55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394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3D75-F7DF-4FC1-9D7F-E2105FC97ED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93C-9636-46A8-A0F0-FC342E8B55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231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3D75-F7DF-4FC1-9D7F-E2105FC97ED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7993C-9636-46A8-A0F0-FC342E8B55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301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33D75-F7DF-4FC1-9D7F-E2105FC97ED3}" type="datetimeFigureOut">
              <a:rPr lang="sk-SK" smtClean="0"/>
              <a:t>20. 10. 2025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7993C-9636-46A8-A0F0-FC342E8B559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190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1619672" y="980728"/>
            <a:ext cx="54402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9600" dirty="0" err="1" smtClean="0">
                <a:latin typeface="Algerian" pitchFamily="82" charset="0"/>
              </a:rPr>
              <a:t>Montijo</a:t>
            </a:r>
            <a:r>
              <a:rPr lang="sk-SK" sz="9600" dirty="0" smtClean="0">
                <a:latin typeface="Algerian" pitchFamily="82" charset="0"/>
              </a:rPr>
              <a:t> </a:t>
            </a:r>
            <a:r>
              <a:rPr lang="sk-SK" sz="9600" dirty="0" smtClean="0">
                <a:solidFill>
                  <a:schemeClr val="bg1"/>
                </a:solidFill>
                <a:latin typeface="Algerian" pitchFamily="82" charset="0"/>
              </a:rPr>
              <a:t>2024</a:t>
            </a:r>
            <a:endParaRPr lang="sk-SK" sz="9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899592" y="5661248"/>
            <a:ext cx="3734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René </a:t>
            </a:r>
            <a:r>
              <a:rPr lang="sk-SK" sz="2800" b="1" dirty="0" err="1" smtClean="0">
                <a:solidFill>
                  <a:schemeClr val="bg1"/>
                </a:solidFill>
              </a:rPr>
              <a:t>Rusňák</a:t>
            </a:r>
            <a:r>
              <a:rPr lang="sk-SK" sz="2800" b="1" dirty="0" smtClean="0">
                <a:solidFill>
                  <a:schemeClr val="bg1"/>
                </a:solidFill>
              </a:rPr>
              <a:t> SOSEHS BJ</a:t>
            </a:r>
            <a:endParaRPr lang="sk-S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4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8" name="Picture 4" descr="Is Lisbon A Romantic City? Fairy Tale Castles, Sexy Sunsets Bu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16"/>
            <a:ext cx="9144000" cy="688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971600" y="1052736"/>
            <a:ext cx="4419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latin typeface="Algerian" pitchFamily="82" charset="0"/>
              </a:rPr>
              <a:t>Portugalsko</a:t>
            </a:r>
            <a:endParaRPr lang="sk-SK" sz="4800" b="1" dirty="0">
              <a:latin typeface="Algerian" pitchFamily="82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115616" y="2348880"/>
            <a:ext cx="44963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Na konci druhého ročníka sa nám </a:t>
            </a:r>
          </a:p>
          <a:p>
            <a:r>
              <a:rPr lang="sk-SK" b="1" dirty="0" smtClean="0"/>
              <a:t>naskytla príležitosť,</a:t>
            </a:r>
          </a:p>
          <a:p>
            <a:r>
              <a:rPr lang="sk-SK" b="1" dirty="0"/>
              <a:t>p</a:t>
            </a:r>
            <a:r>
              <a:rPr lang="sk-SK" b="1" dirty="0" smtClean="0"/>
              <a:t>rihlásiť sa na projekt </a:t>
            </a:r>
            <a:r>
              <a:rPr lang="sk-SK" b="1" dirty="0" err="1" smtClean="0"/>
              <a:t>erazmus</a:t>
            </a:r>
            <a:r>
              <a:rPr lang="sk-SK" b="1" dirty="0" smtClean="0"/>
              <a:t> </a:t>
            </a:r>
          </a:p>
          <a:p>
            <a:r>
              <a:rPr lang="sk-SK" b="1" dirty="0"/>
              <a:t>k</a:t>
            </a:r>
            <a:r>
              <a:rPr lang="sk-SK" b="1" dirty="0" smtClean="0"/>
              <a:t>torý sa konal v Portugalsku</a:t>
            </a:r>
          </a:p>
          <a:p>
            <a:r>
              <a:rPr lang="sk-SK" b="1" dirty="0" smtClean="0"/>
              <a:t>Pre vybraných uchádzačov sme mali na škole </a:t>
            </a:r>
          </a:p>
          <a:p>
            <a:r>
              <a:rPr lang="sk-SK" b="1" dirty="0" smtClean="0"/>
              <a:t>Spoznávanie krajiny a jej kultúry </a:t>
            </a:r>
          </a:p>
        </p:txBody>
      </p:sp>
    </p:spTree>
    <p:extLst>
      <p:ext uri="{BB962C8B-B14F-4D97-AF65-F5344CB8AC3E}">
        <p14:creationId xmlns:p14="http://schemas.microsoft.com/office/powerpoint/2010/main" val="12216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12 Tips for Traveling Abroad - Franklin Pest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611560" y="836712"/>
            <a:ext cx="5650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>
                <a:latin typeface="Algerian" pitchFamily="82" charset="0"/>
              </a:rPr>
              <a:t>Cesta do Portugalska</a:t>
            </a:r>
            <a:endParaRPr lang="sk-SK" sz="3600" dirty="0">
              <a:latin typeface="Algerian" pitchFamily="82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971600" y="2132856"/>
            <a:ext cx="36703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15.9 sme sa odštartovali našu cestu ,</a:t>
            </a:r>
          </a:p>
          <a:p>
            <a:r>
              <a:rPr lang="sk-SK" b="1" dirty="0" smtClean="0"/>
              <a:t>najprv nás čakala 5 hodinová cesta </a:t>
            </a:r>
          </a:p>
          <a:p>
            <a:r>
              <a:rPr lang="sk-SK" b="1" dirty="0"/>
              <a:t>a</a:t>
            </a:r>
            <a:r>
              <a:rPr lang="sk-SK" b="1" dirty="0" smtClean="0"/>
              <a:t>utobusom do Budapešti </a:t>
            </a:r>
          </a:p>
          <a:p>
            <a:endParaRPr lang="sk-SK" b="1" dirty="0" smtClean="0"/>
          </a:p>
          <a:p>
            <a:r>
              <a:rPr lang="sk-SK" b="1" dirty="0" smtClean="0"/>
              <a:t>A nasledovne nás čakal</a:t>
            </a:r>
          </a:p>
          <a:p>
            <a:r>
              <a:rPr lang="sk-SK" b="1" dirty="0" smtClean="0"/>
              <a:t>4-hodinový let do </a:t>
            </a:r>
            <a:r>
              <a:rPr lang="sk-SK" b="1" dirty="0"/>
              <a:t>P</a:t>
            </a:r>
            <a:r>
              <a:rPr lang="sk-SK" b="1" dirty="0" smtClean="0"/>
              <a:t>ortugalska</a:t>
            </a:r>
          </a:p>
        </p:txBody>
      </p:sp>
    </p:spTree>
    <p:extLst>
      <p:ext uri="{BB962C8B-B14F-4D97-AF65-F5344CB8AC3E}">
        <p14:creationId xmlns:p14="http://schemas.microsoft.com/office/powerpoint/2010/main" val="411173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PumpAddicted Health &amp; Fitness — O teu ginásio de Elite no Montijo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715046" y="3812847"/>
            <a:ext cx="77139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Po príchode sme sa zoznámili s organizátormi</a:t>
            </a:r>
          </a:p>
          <a:p>
            <a:r>
              <a:rPr lang="sk-SK" sz="2800" b="1" dirty="0" smtClean="0">
                <a:solidFill>
                  <a:schemeClr val="bg1"/>
                </a:solidFill>
              </a:rPr>
              <a:t>Ubytovali sme sa mali sme spoločnú večeru a </a:t>
            </a:r>
          </a:p>
          <a:p>
            <a:r>
              <a:rPr lang="sk-SK" sz="2800" b="1" dirty="0" smtClean="0">
                <a:solidFill>
                  <a:schemeClr val="bg1"/>
                </a:solidFill>
              </a:rPr>
              <a:t>Zoznámili sme sa </a:t>
            </a:r>
            <a:r>
              <a:rPr lang="sk-SK" sz="2800" b="1" dirty="0" smtClean="0">
                <a:solidFill>
                  <a:schemeClr val="bg1"/>
                </a:solidFill>
              </a:rPr>
              <a:t>s </a:t>
            </a:r>
            <a:r>
              <a:rPr lang="sk-SK" sz="2800" b="1" dirty="0" smtClean="0">
                <a:solidFill>
                  <a:schemeClr val="bg1"/>
                </a:solidFill>
              </a:rPr>
              <a:t>miestami kde budeme praxovať</a:t>
            </a:r>
            <a:endParaRPr lang="sk-S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100" name="Picture 4" descr="Opis fotky nie je k dispozíci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4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233666" y="1048766"/>
            <a:ext cx="24529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dirty="0" smtClean="0">
                <a:solidFill>
                  <a:schemeClr val="bg1"/>
                </a:solidFill>
                <a:latin typeface="Algerian" pitchFamily="82" charset="0"/>
              </a:rPr>
              <a:t>Prax</a:t>
            </a:r>
            <a:endParaRPr lang="sk-SK" sz="6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966326" y="3455369"/>
            <a:ext cx="75298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Pracoval som vo fitnescentre </a:t>
            </a:r>
            <a:r>
              <a:rPr lang="sk-SK" b="1" dirty="0" err="1" smtClean="0">
                <a:solidFill>
                  <a:schemeClr val="bg1"/>
                </a:solidFill>
              </a:rPr>
              <a:t>pumpadicted</a:t>
            </a:r>
            <a:r>
              <a:rPr lang="sk-SK" b="1" dirty="0" smtClean="0">
                <a:solidFill>
                  <a:schemeClr val="bg1"/>
                </a:solidFill>
              </a:rPr>
              <a:t>, hneď zo začiatku som si </a:t>
            </a:r>
            <a:r>
              <a:rPr lang="sk-SK" b="1" dirty="0" smtClean="0">
                <a:solidFill>
                  <a:schemeClr val="bg1"/>
                </a:solidFill>
              </a:rPr>
              <a:t>s </a:t>
            </a:r>
            <a:r>
              <a:rPr lang="sk-SK" b="1" dirty="0" smtClean="0">
                <a:solidFill>
                  <a:schemeClr val="bg1"/>
                </a:solidFill>
              </a:rPr>
              <a:t>mojimi 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kolegami sadol a rozumeli sme si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Väčšinu času som sa venoval </a:t>
            </a:r>
            <a:r>
              <a:rPr lang="sk-SK" b="1" dirty="0" smtClean="0">
                <a:solidFill>
                  <a:schemeClr val="bg1"/>
                </a:solidFill>
              </a:rPr>
              <a:t>konzultáciám </a:t>
            </a:r>
            <a:r>
              <a:rPr lang="sk-SK" b="1" dirty="0" smtClean="0">
                <a:solidFill>
                  <a:schemeClr val="bg1"/>
                </a:solidFill>
              </a:rPr>
              <a:t>s ľuďmi ohľadom ich zdravotného</a:t>
            </a:r>
          </a:p>
          <a:p>
            <a:r>
              <a:rPr lang="sk-SK" b="1" dirty="0">
                <a:solidFill>
                  <a:schemeClr val="bg1"/>
                </a:solidFill>
              </a:rPr>
              <a:t>s</a:t>
            </a:r>
            <a:r>
              <a:rPr lang="sk-SK" b="1" dirty="0" smtClean="0">
                <a:solidFill>
                  <a:schemeClr val="bg1"/>
                </a:solidFill>
              </a:rPr>
              <a:t>tavu a cieľa na najbližšie mesiace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Nadobudol som poznatky ako vytvárať jedálničky na mieru ako vypočuť</a:t>
            </a:r>
          </a:p>
          <a:p>
            <a:r>
              <a:rPr lang="sk-SK" b="1" dirty="0" smtClean="0">
                <a:solidFill>
                  <a:schemeClr val="bg1"/>
                </a:solidFill>
              </a:rPr>
              <a:t>klienta </a:t>
            </a:r>
            <a:r>
              <a:rPr lang="sk-SK" b="1" dirty="0" smtClean="0">
                <a:solidFill>
                  <a:schemeClr val="bg1"/>
                </a:solidFill>
              </a:rPr>
              <a:t>a aké otázky sa pýtať aby som zistil o jeho zdravotnom stave </a:t>
            </a:r>
          </a:p>
          <a:p>
            <a:r>
              <a:rPr lang="sk-SK" b="1" dirty="0">
                <a:solidFill>
                  <a:schemeClr val="bg1"/>
                </a:solidFill>
              </a:rPr>
              <a:t>a</a:t>
            </a:r>
            <a:r>
              <a:rPr lang="sk-SK" b="1" dirty="0" smtClean="0">
                <a:solidFill>
                  <a:schemeClr val="bg1"/>
                </a:solidFill>
              </a:rPr>
              <a:t> </a:t>
            </a:r>
            <a:r>
              <a:rPr lang="sk-SK" b="1" dirty="0" smtClean="0">
                <a:solidFill>
                  <a:schemeClr val="bg1"/>
                </a:solidFill>
              </a:rPr>
              <a:t>potrebách čo najviac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Nie je k dispozícii žiadny pop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2"/>
            <a:ext cx="9168002" cy="687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827584" y="764704"/>
            <a:ext cx="2430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 smtClean="0">
                <a:latin typeface="Algerian" pitchFamily="82" charset="0"/>
              </a:rPr>
              <a:t>Výlety</a:t>
            </a:r>
            <a:endParaRPr lang="sk-SK" sz="4800" dirty="0">
              <a:latin typeface="Algerian" pitchFamily="82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444208" y="1180202"/>
            <a:ext cx="147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/>
              <a:t>Cabo</a:t>
            </a:r>
            <a:r>
              <a:rPr lang="sk-SK" dirty="0" smtClean="0"/>
              <a:t> </a:t>
            </a:r>
            <a:r>
              <a:rPr lang="sk-SK" dirty="0" err="1" smtClean="0"/>
              <a:t>Da</a:t>
            </a:r>
            <a:r>
              <a:rPr lang="sk-SK" dirty="0" smtClean="0"/>
              <a:t> </a:t>
            </a:r>
            <a:r>
              <a:rPr lang="sk-SK" dirty="0" err="1" smtClean="0"/>
              <a:t>Roca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12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Nie je k dispozícii žiadny pop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899592" y="1052736"/>
            <a:ext cx="524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latin typeface="Algerian" pitchFamily="82" charset="0"/>
              </a:rPr>
              <a:t>Socha </a:t>
            </a:r>
            <a:r>
              <a:rPr lang="sk-SK" dirty="0" err="1" smtClean="0">
                <a:latin typeface="Algerian" pitchFamily="82" charset="0"/>
              </a:rPr>
              <a:t>Ježíša</a:t>
            </a:r>
            <a:r>
              <a:rPr lang="sk-SK" dirty="0" smtClean="0">
                <a:latin typeface="Algerian" pitchFamily="82" charset="0"/>
              </a:rPr>
              <a:t> s výhľadom na </a:t>
            </a:r>
            <a:r>
              <a:rPr lang="sk-SK" dirty="0" err="1" smtClean="0">
                <a:latin typeface="Algerian" pitchFamily="82" charset="0"/>
              </a:rPr>
              <a:t>Golden</a:t>
            </a:r>
            <a:r>
              <a:rPr lang="sk-SK" dirty="0" smtClean="0">
                <a:latin typeface="Algerian" pitchFamily="82" charset="0"/>
              </a:rPr>
              <a:t> </a:t>
            </a:r>
            <a:r>
              <a:rPr lang="sk-SK" dirty="0" err="1" smtClean="0">
                <a:latin typeface="Algerian" pitchFamily="82" charset="0"/>
              </a:rPr>
              <a:t>Bridge</a:t>
            </a:r>
            <a:endParaRPr lang="sk-SK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170" name="Picture 2" descr="Nie je k dispozícii žiadny popi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4" b="4186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187624" y="1124744"/>
            <a:ext cx="68707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400" dirty="0" smtClean="0">
                <a:latin typeface="Algerian" pitchFamily="82" charset="0"/>
              </a:rPr>
              <a:t>Ďakujem za pozornosť</a:t>
            </a:r>
            <a:endParaRPr lang="sk-SK" sz="44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5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166</Words>
  <Application>Microsoft Office PowerPoint</Application>
  <PresentationFormat>Prezentácia na obrazovke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Algerian</vt:lpstr>
      <vt:lpstr>Arial</vt:lpstr>
      <vt:lpstr>Calibri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René Rusňák</dc:creator>
  <cp:lastModifiedBy>Ucitel</cp:lastModifiedBy>
  <cp:revision>7</cp:revision>
  <dcterms:created xsi:type="dcterms:W3CDTF">2024-11-28T18:13:59Z</dcterms:created>
  <dcterms:modified xsi:type="dcterms:W3CDTF">2025-10-20T10:01:49Z</dcterms:modified>
</cp:coreProperties>
</file>