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9" r:id="rId5"/>
    <p:sldId id="261" r:id="rId6"/>
    <p:sldId id="263" r:id="rId7"/>
    <p:sldId id="264" r:id="rId8"/>
    <p:sldId id="267" r:id="rId9"/>
    <p:sldId id="268" r:id="rId10"/>
    <p:sldId id="270" r:id="rId11"/>
    <p:sldId id="271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D60B-F475-43F2-A6C5-32F65973FF59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E32C-B5F3-4515-9B82-7D948682D0B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D60B-F475-43F2-A6C5-32F65973FF59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E32C-B5F3-4515-9B82-7D948682D0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D60B-F475-43F2-A6C5-32F65973FF59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E32C-B5F3-4515-9B82-7D948682D0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D60B-F475-43F2-A6C5-32F65973FF59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E32C-B5F3-4515-9B82-7D948682D0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D60B-F475-43F2-A6C5-32F65973FF59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ED0E32C-B5F3-4515-9B82-7D948682D0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D60B-F475-43F2-A6C5-32F65973FF59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E32C-B5F3-4515-9B82-7D948682D0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D60B-F475-43F2-A6C5-32F65973FF59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E32C-B5F3-4515-9B82-7D948682D0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D60B-F475-43F2-A6C5-32F65973FF59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E32C-B5F3-4515-9B82-7D948682D0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D60B-F475-43F2-A6C5-32F65973FF59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E32C-B5F3-4515-9B82-7D948682D0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D60B-F475-43F2-A6C5-32F65973FF59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E32C-B5F3-4515-9B82-7D948682D0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D60B-F475-43F2-A6C5-32F65973FF59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E32C-B5F3-4515-9B82-7D948682D0B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F7D60B-F475-43F2-A6C5-32F65973FF59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D0E32C-B5F3-4515-9B82-7D948682D0B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Montijo-Portugalsko</a:t>
            </a:r>
            <a:r>
              <a:rPr lang="sk-SK" dirty="0" smtClean="0"/>
              <a:t> 2024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720" y="4929198"/>
            <a:ext cx="3643338" cy="1285884"/>
          </a:xfrm>
        </p:spPr>
        <p:txBody>
          <a:bodyPr/>
          <a:lstStyle/>
          <a:p>
            <a:r>
              <a:rPr lang="sk-SK" dirty="0" smtClean="0"/>
              <a:t>Zuzana </a:t>
            </a:r>
            <a:r>
              <a:rPr lang="sk-SK" dirty="0" err="1" smtClean="0"/>
              <a:t>Paľová</a:t>
            </a:r>
            <a:r>
              <a:rPr lang="sk-SK" dirty="0" smtClean="0"/>
              <a:t> 3.E </a:t>
            </a:r>
          </a:p>
          <a:p>
            <a:r>
              <a:rPr lang="sk-SK" dirty="0" smtClean="0"/>
              <a:t>SOSEHS Bardejov</a:t>
            </a:r>
            <a:endParaRPr lang="sk-SK" dirty="0"/>
          </a:p>
        </p:txBody>
      </p:sp>
      <p:pic>
        <p:nvPicPr>
          <p:cNvPr id="60418" name="Picture 2" descr="Erasmus+ - 1. súkromné gymnázium v Bratislave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071934" y="3571876"/>
            <a:ext cx="4572032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0" y="1500174"/>
            <a:ext cx="5643602" cy="4709160"/>
          </a:xfrm>
        </p:spPr>
        <p:txBody>
          <a:bodyPr/>
          <a:lstStyle/>
          <a:p>
            <a:r>
              <a:rPr lang="sk-SK" dirty="0" smtClean="0"/>
              <a:t>Je to úžasná skúsenosť, ktorú odporúčam každému.. Je to spojenie vašej praxi a spoznávania nových miest. Som veľmi rada, že som mala príležitosť byť súčasťou projektu </a:t>
            </a:r>
            <a:r>
              <a:rPr lang="sk-SK" dirty="0" err="1" smtClean="0"/>
              <a:t>Erasmus</a:t>
            </a:r>
            <a:r>
              <a:rPr lang="sk-SK" dirty="0" smtClean="0"/>
              <a:t> + a zažiť takýto zážitok. </a:t>
            </a:r>
            <a:endParaRPr lang="sk-SK" dirty="0"/>
          </a:p>
        </p:txBody>
      </p:sp>
      <p:pic>
        <p:nvPicPr>
          <p:cNvPr id="6" name="Obrázok 5" descr="462581600_1478097382872999_133442660308283396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571612"/>
            <a:ext cx="3321867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/>
          <a:lstStyle/>
          <a:p>
            <a:r>
              <a:rPr lang="sk-SK" dirty="0" smtClean="0"/>
              <a:t>Ďakujeme </a:t>
            </a:r>
            <a:endParaRPr lang="sk-SK" dirty="0"/>
          </a:p>
        </p:txBody>
      </p:sp>
      <p:pic>
        <p:nvPicPr>
          <p:cNvPr id="5" name="Zástupný symbol obsahu 4" descr="467245882_1295082668364261_791668223459106370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4" name="Srdce 3"/>
          <p:cNvSpPr/>
          <p:nvPr/>
        </p:nvSpPr>
        <p:spPr>
          <a:xfrm>
            <a:off x="6000760" y="357166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571480"/>
            <a:ext cx="7215238" cy="4309120"/>
          </a:xfrm>
        </p:spPr>
        <p:txBody>
          <a:bodyPr/>
          <a:lstStyle/>
          <a:p>
            <a:r>
              <a:rPr lang="sk-SK" dirty="0" smtClean="0"/>
              <a:t>Na našej škole sme dostali ponuku v rámci programu </a:t>
            </a:r>
            <a:r>
              <a:rPr lang="sk-SK" dirty="0" err="1" smtClean="0"/>
              <a:t>Erasmus</a:t>
            </a:r>
            <a:r>
              <a:rPr lang="sk-SK" dirty="0" smtClean="0"/>
              <a:t> + absolvovať zahraničnú prax v Portugalsku</a:t>
            </a:r>
          </a:p>
          <a:p>
            <a:r>
              <a:rPr lang="sk-SK" dirty="0" smtClean="0"/>
              <a:t>Neváhala som ani minútu a hneď som sa do programu prihlásila</a:t>
            </a:r>
          </a:p>
          <a:p>
            <a:r>
              <a:rPr lang="sk-SK" dirty="0" smtClean="0"/>
              <a:t>V škole sme si ukazovali rôzne a prezentácie o tejto krajiny do ktorej sa vydáme  </a:t>
            </a:r>
          </a:p>
        </p:txBody>
      </p:sp>
      <p:pic>
        <p:nvPicPr>
          <p:cNvPr id="4" name="Obrázok 3" descr="portugal-1355102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786190"/>
            <a:ext cx="4095747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mapa-portugalsko-europa-nestandard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000504"/>
            <a:ext cx="2600325" cy="26289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Cesta do Portugalska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709160"/>
          </a:xfrm>
        </p:spPr>
        <p:txBody>
          <a:bodyPr/>
          <a:lstStyle/>
          <a:p>
            <a:r>
              <a:rPr lang="sk-SK" dirty="0" smtClean="0"/>
              <a:t>Cestovali sme leteckou spoločnosťou </a:t>
            </a:r>
            <a:r>
              <a:rPr lang="sk-SK" dirty="0" err="1" smtClean="0"/>
              <a:t>Ryanair</a:t>
            </a:r>
            <a:endParaRPr lang="sk-SK" dirty="0" smtClean="0"/>
          </a:p>
          <a:p>
            <a:r>
              <a:rPr lang="sk-SK" dirty="0" smtClean="0"/>
              <a:t>Z Bardejova sme  šli v neskorých večerných hodinách autobusom do </a:t>
            </a:r>
            <a:r>
              <a:rPr lang="sk-SK" dirty="0" err="1" smtClean="0"/>
              <a:t>Budapešte</a:t>
            </a:r>
            <a:r>
              <a:rPr lang="sk-SK" dirty="0" smtClean="0"/>
              <a:t> a následne z letiska už priamo do Portugalska </a:t>
            </a:r>
            <a:endParaRPr lang="sk-SK" dirty="0"/>
          </a:p>
        </p:txBody>
      </p:sp>
      <p:pic>
        <p:nvPicPr>
          <p:cNvPr id="4" name="Obrázok 3" descr="462555887_536287676062767_821845869221610166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571612"/>
            <a:ext cx="2290467" cy="4071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462566542_583344180764523_560255365712425212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2857496"/>
            <a:ext cx="2143140" cy="381002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Prvé dojmy z </a:t>
            </a:r>
            <a:r>
              <a:rPr lang="sk-SK" dirty="0" err="1" smtClean="0"/>
              <a:t>Montija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844" y="1571612"/>
            <a:ext cx="4829180" cy="4709160"/>
          </a:xfrm>
        </p:spPr>
        <p:txBody>
          <a:bodyPr/>
          <a:lstStyle/>
          <a:p>
            <a:r>
              <a:rPr lang="sk-SK" dirty="0" smtClean="0"/>
              <a:t>Moje prvé dojmy z </a:t>
            </a:r>
            <a:r>
              <a:rPr lang="sk-SK" dirty="0" err="1" smtClean="0"/>
              <a:t>Montija</a:t>
            </a:r>
            <a:r>
              <a:rPr lang="sk-SK" dirty="0" smtClean="0"/>
              <a:t> boli veľmi pozitívne </a:t>
            </a:r>
          </a:p>
          <a:p>
            <a:r>
              <a:rPr lang="sk-SK" dirty="0" smtClean="0"/>
              <a:t>Hneď sme šli sme na krátku prehliadku a každý sme sa trošku zoznámili s týmto mestom</a:t>
            </a:r>
            <a:endParaRPr lang="sk-SK" dirty="0"/>
          </a:p>
        </p:txBody>
      </p:sp>
      <p:pic>
        <p:nvPicPr>
          <p:cNvPr id="4" name="Obrázok 3" descr="462551060_1079643963855822_852950496335759360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357298"/>
            <a:ext cx="2732504" cy="3643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ázok 4" descr="462569092_1798741850871732_798384396586569063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714620"/>
            <a:ext cx="2143140" cy="3810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Moja prax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Praxovala som vo firme </a:t>
            </a:r>
            <a:r>
              <a:rPr lang="sk-SK" dirty="0" err="1" smtClean="0"/>
              <a:t>Imotrust</a:t>
            </a:r>
            <a:r>
              <a:rPr lang="sk-SK" dirty="0" smtClean="0"/>
              <a:t> </a:t>
            </a:r>
            <a:r>
              <a:rPr lang="sk-SK" dirty="0" err="1" smtClean="0"/>
              <a:t>Montijo</a:t>
            </a:r>
            <a:endParaRPr lang="sk-SK" dirty="0" smtClean="0"/>
          </a:p>
          <a:p>
            <a:r>
              <a:rPr lang="sk-SK" dirty="0" smtClean="0"/>
              <a:t>Bola to firma zameraná na predaj nehnuteľností (napr. byty, domy alebo pozemky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" name="Obrázok 3" descr="stiahnu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143380"/>
            <a:ext cx="2143125" cy="2143125"/>
          </a:xfrm>
          <a:prstGeom prst="rect">
            <a:avLst/>
          </a:prstGeom>
        </p:spPr>
      </p:pic>
      <p:pic>
        <p:nvPicPr>
          <p:cNvPr id="5" name="Obrázok 4" descr="stiahnuť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643446"/>
            <a:ext cx="3203984" cy="1800232"/>
          </a:xfrm>
          <a:prstGeom prst="rect">
            <a:avLst/>
          </a:prstGeom>
        </p:spPr>
      </p:pic>
      <p:pic>
        <p:nvPicPr>
          <p:cNvPr id="7" name="Obrázok 6" descr="stiahnuť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07194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571612"/>
            <a:ext cx="4786346" cy="4709160"/>
          </a:xfrm>
        </p:spPr>
        <p:txBody>
          <a:bodyPr/>
          <a:lstStyle/>
          <a:p>
            <a:r>
              <a:rPr lang="sk-SK" dirty="0" smtClean="0"/>
              <a:t>Naučila som sa novým pracovným skúsenostiam v tomto odbore </a:t>
            </a:r>
          </a:p>
          <a:p>
            <a:r>
              <a:rPr lang="sk-SK" dirty="0" smtClean="0"/>
              <a:t>Vyskúšala som si ich režim, zdokonalila sa v anglickom jazyku, byť samostatná a veľa iných pracovných skúseností, ktoré v budúcnosti využijem </a:t>
            </a:r>
            <a:endParaRPr lang="sk-SK" dirty="0"/>
          </a:p>
        </p:txBody>
      </p:sp>
      <p:pic>
        <p:nvPicPr>
          <p:cNvPr id="4" name="Obrázok 3" descr="462547767_888322453070661_213978246296789002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214422"/>
            <a:ext cx="3956878" cy="52863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Výlety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844" y="1714488"/>
            <a:ext cx="4357718" cy="4709160"/>
          </a:xfrm>
        </p:spPr>
        <p:txBody>
          <a:bodyPr/>
          <a:lstStyle/>
          <a:p>
            <a:r>
              <a:rPr lang="sk-SK" dirty="0" smtClean="0"/>
              <a:t>Navštívili sme moje dlho vysnívane mesto- Lisabon (hlavné mesto Portugalska) </a:t>
            </a:r>
            <a:endParaRPr lang="sk-SK" dirty="0"/>
          </a:p>
        </p:txBody>
      </p:sp>
      <p:pic>
        <p:nvPicPr>
          <p:cNvPr id="4" name="Obrázok 3" descr="462555960_1134124011694837_171491966522989135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214686"/>
            <a:ext cx="1902051" cy="3381422"/>
          </a:xfrm>
          <a:prstGeom prst="rect">
            <a:avLst/>
          </a:prstGeom>
        </p:spPr>
      </p:pic>
      <p:pic>
        <p:nvPicPr>
          <p:cNvPr id="6" name="Obrázok 5" descr="467459223_1143193857229467_464709612741251212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428736"/>
            <a:ext cx="3857634" cy="5143512"/>
          </a:xfrm>
          <a:prstGeom prst="rect">
            <a:avLst/>
          </a:prstGeom>
        </p:spPr>
      </p:pic>
      <p:pic>
        <p:nvPicPr>
          <p:cNvPr id="7" name="Obrázok 6" descr="stiahnuť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286256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0"/>
            <a:ext cx="5686436" cy="3043246"/>
          </a:xfrm>
        </p:spPr>
        <p:txBody>
          <a:bodyPr/>
          <a:lstStyle/>
          <a:p>
            <a:r>
              <a:rPr lang="sk-SK" dirty="0" smtClean="0"/>
              <a:t>Boli sme na množstvo iných výletoch a navštívili veľa nových, krásnych miest</a:t>
            </a:r>
            <a:endParaRPr lang="sk-SK" dirty="0"/>
          </a:p>
        </p:txBody>
      </p:sp>
      <p:pic>
        <p:nvPicPr>
          <p:cNvPr id="4" name="Obrázok 3" descr="462579042_3885047168438803_681034293153838676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428736"/>
            <a:ext cx="2853055" cy="5072098"/>
          </a:xfrm>
          <a:prstGeom prst="rect">
            <a:avLst/>
          </a:prstGeom>
        </p:spPr>
      </p:pic>
      <p:pic>
        <p:nvPicPr>
          <p:cNvPr id="5" name="Obrázok 4" descr="462584796_1569319707305109_87522686932709725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2853055" cy="5072098"/>
          </a:xfrm>
          <a:prstGeom prst="rect">
            <a:avLst/>
          </a:prstGeom>
        </p:spPr>
      </p:pic>
      <p:pic>
        <p:nvPicPr>
          <p:cNvPr id="6" name="Obrázok 5" descr="467458688_896133999299313_603710890364713175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428736"/>
            <a:ext cx="2853042" cy="507207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Zástupný symbol obsahu 9" descr="462579764_588005016936046_710545810939961193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2714620"/>
            <a:ext cx="2857520" cy="3810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ázok 14" descr="467458818_550853581243669_910097511069242462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57166"/>
            <a:ext cx="294681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Obrázok 15" descr="462556074_541328955331272_315041725114323777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285860"/>
            <a:ext cx="3321867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132</TotalTime>
  <Words>225</Words>
  <Application>Microsoft Office PowerPoint</Application>
  <PresentationFormat>Prezentácia na obrazovke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Book Antiqua</vt:lpstr>
      <vt:lpstr>Lucida Sans</vt:lpstr>
      <vt:lpstr>Wingdings</vt:lpstr>
      <vt:lpstr>Wingdings 2</vt:lpstr>
      <vt:lpstr>Wingdings 3</vt:lpstr>
      <vt:lpstr>Špička</vt:lpstr>
      <vt:lpstr>Montijo-Portugalsko 2024  </vt:lpstr>
      <vt:lpstr>Prezentácia programu PowerPoint</vt:lpstr>
      <vt:lpstr>Cesta do Portugalska</vt:lpstr>
      <vt:lpstr>Prvé dojmy z Montija</vt:lpstr>
      <vt:lpstr>Moja prax</vt:lpstr>
      <vt:lpstr>Prezentácia programu PowerPoint</vt:lpstr>
      <vt:lpstr>Výlety</vt:lpstr>
      <vt:lpstr>Prezentácia programu PowerPoint</vt:lpstr>
      <vt:lpstr>Prezentácia programu PowerPoint</vt:lpstr>
      <vt:lpstr>Prezentácia programu PowerPoint</vt:lpstr>
      <vt:lpstr>Ďakujeme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Montijo-Portugalsko 2024</dc:title>
  <dc:creator>VICTUS</dc:creator>
  <cp:lastModifiedBy>Ucitel</cp:lastModifiedBy>
  <cp:revision>16</cp:revision>
  <dcterms:created xsi:type="dcterms:W3CDTF">2024-11-27T20:09:11Z</dcterms:created>
  <dcterms:modified xsi:type="dcterms:W3CDTF">2025-10-20T10:03:28Z</dcterms:modified>
</cp:coreProperties>
</file>