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EA9DC-D4FA-7AD1-A268-97E1555C0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2600BC-5BFE-19ED-2A89-494A161BE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7428E-D3F3-7CA0-377C-A793CD5E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86B-0189-45F5-B2BA-5E6C03D51A3E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062040-0D16-BBAF-7EC8-3C39851D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70AEB-3C9B-9418-5D00-0D613ECD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260F-9FAB-4966-88A7-2CAF9B9C2A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066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7A3AA-A171-FA11-CD58-DB42352F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96C40F-8A6C-495F-63DB-F8164C07C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C90C70-57FB-DF4D-584C-937011EB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86B-0189-45F5-B2BA-5E6C03D51A3E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432BC8-E8D5-8202-AF7D-BA945EA2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D5E67A-381B-7B3D-9E79-19F2822D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260F-9FAB-4966-88A7-2CAF9B9C2A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677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7228C30-4D4E-A37E-A607-586D68687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F542B0-EB7C-F1CF-ACBB-EADF6C582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F25FD4-6184-1DE8-08D0-B7EB0A84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86B-0189-45F5-B2BA-5E6C03D51A3E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8AE7D9-03E3-5DE4-76E5-6ECC3F98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322AF5-0FC9-7FD8-D7EB-6F08CE00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260F-9FAB-4966-88A7-2CAF9B9C2A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473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E7E9D-9C0A-B574-C20C-3A97DADD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300A96-2540-CD25-8BD5-2D66DB36C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5B9930-AC48-5316-EAB4-72C889C8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86B-0189-45F5-B2BA-5E6C03D51A3E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C9F34A-18E9-CF62-61EC-ADCB8F20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ED4C0B-E9BD-5B08-F9D7-3041F619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260F-9FAB-4966-88A7-2CAF9B9C2A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16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B798F-72A9-419C-B3DF-45DF39C0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1BA7AE-0CD7-0CE2-1B39-CCDD3FD75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54A0D-ED69-09C2-EAC5-FCF514EC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86B-0189-45F5-B2BA-5E6C03D51A3E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3E8A1C-3C4B-8E45-C205-65B8C121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0FBF38-BFDF-AB89-3EFA-E4B87DF6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260F-9FAB-4966-88A7-2CAF9B9C2A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50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ED27E-0C48-4019-1707-50AD4196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0DE484-3A6E-3919-2AB4-81794A8BB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6B639E-2C58-9ECF-9569-820E32A3E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F134E9-50F4-16A1-B684-439935E6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86B-0189-45F5-B2BA-5E6C03D51A3E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CFD5BA-AB6E-1951-5876-91E2405C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B24D40-5D08-76E6-1666-D5067FFD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260F-9FAB-4966-88A7-2CAF9B9C2A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695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F212B8-AFED-E69E-2AEB-2852D559D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149143-E4E8-8843-1937-FE83527F8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915091-FA19-E12A-120B-86CC853B6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50601C9-D152-FDA8-CE67-2205DAFE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31A8F1-C114-66D2-D40A-42E62D4CF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A2D49F-31FB-189B-F07B-8EA763DA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86B-0189-45F5-B2BA-5E6C03D51A3E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9D7AFF-79BA-9580-5BDB-41260633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F8A9643-AA8D-992F-29C0-D0981C90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260F-9FAB-4966-88A7-2CAF9B9C2A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278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70223-E4BF-09E8-5CD5-E97E13C8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EFAF5E-5F4A-45C2-D278-231021AA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86B-0189-45F5-B2BA-5E6C03D51A3E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939886-0EA7-182D-7BB5-C990C2E1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9451A2-E13B-60DB-B998-CC5F5DBD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260F-9FAB-4966-88A7-2CAF9B9C2A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289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FA592A-187E-D775-1C93-26850A82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86B-0189-45F5-B2BA-5E6C03D51A3E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B7631F-CB09-DF4F-E282-208C4B4A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B97D94-3B36-D8BA-854E-9F92A8ED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260F-9FAB-4966-88A7-2CAF9B9C2A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591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3A915-EABE-88F1-06E0-B71C0526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EA2844-5993-D686-60ED-1F8B96625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56C6CC-EAC7-32B5-4371-DEFF2A748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4430B5-80B9-D00F-41B0-45C2B8E9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86B-0189-45F5-B2BA-5E6C03D51A3E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6EBC66-1413-FEE3-2381-F5DD5FF9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444367-618D-86D6-0CF8-0E2186F8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260F-9FAB-4966-88A7-2CAF9B9C2A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761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74E62-2E26-0327-7089-2DBF4D2D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9498F4-A9C9-2CA9-E12F-B2BF9CBA3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877322-DE98-5EBB-1A59-C08D55362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42111-2A1D-8000-4C67-D8D2B29E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086B-0189-45F5-B2BA-5E6C03D51A3E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C31D4F-57AE-18B1-20A0-BB93F6B9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DA6D91-B442-E2A6-3B5E-E6647E8B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260F-9FAB-4966-88A7-2CAF9B9C2A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383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D83107-5DEF-89FE-FB70-D1FB799C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A56E98-C684-A036-56B3-7099D26B6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5070B9-EAD8-285D-0D1F-F400B3C2C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EA086B-0189-45F5-B2BA-5E6C03D51A3E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054AFC-3821-52E1-0070-97259305B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AF7D3E-FDEF-206C-F72B-6E52DAED9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D1260F-9FAB-4966-88A7-2CAF9B9C2A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209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54DEE1C-7FD6-4FA0-A96A-BDF952F19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FF0B8F-26D2-7BAA-B488-EAEB2E579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>
            <a:normAutofit/>
          </a:bodyPr>
          <a:lstStyle/>
          <a:p>
            <a:r>
              <a:rPr lang="sk-SK" sz="4400" dirty="0" smtClean="0"/>
              <a:t>Erasmus+ </a:t>
            </a:r>
            <a:r>
              <a:rPr lang="sk-SK" sz="4400" dirty="0"/>
              <a:t>v Portugalsku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60A391-8089-7C1D-3388-22AAC3249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r>
              <a:rPr lang="sk-SK" dirty="0"/>
              <a:t>Adam Jakubašek III. E </a:t>
            </a:r>
          </a:p>
        </p:txBody>
      </p:sp>
      <p:pic>
        <p:nvPicPr>
          <p:cNvPr id="5" name="Picture 4" descr="A flag with a red green and blue background&#10;&#10;Description automatically generated">
            <a:extLst>
              <a:ext uri="{FF2B5EF4-FFF2-40B4-BE49-F238E27FC236}">
                <a16:creationId xmlns:a16="http://schemas.microsoft.com/office/drawing/2014/main" xmlns="" id="{9361E002-603E-8412-794E-17E38A3F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5" r="2" b="18383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766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AD96FDFD-4E42-4A06-B8B5-768A1DB9C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3C7419-D018-0F0F-1D54-9C2E52B7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00" y="122579"/>
            <a:ext cx="6125964" cy="1437334"/>
          </a:xfrm>
        </p:spPr>
        <p:txBody>
          <a:bodyPr anchor="b">
            <a:normAutofit/>
          </a:bodyPr>
          <a:lstStyle/>
          <a:p>
            <a:r>
              <a:rPr lang="sk-SK" dirty="0"/>
              <a:t>Úvod – Príprava a cesta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3FABA41D-6604-CF85-5EB7-9B57252E8A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3381" y="1768246"/>
            <a:ext cx="4114801" cy="34655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Výber destinácie: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Portugalsko (</a:t>
            </a:r>
            <a:r>
              <a:rPr kumimoji="0" lang="sk-SK" altLang="sk-SK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Monitjo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blízko Lisabonu).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sk-SK" altLang="sk-SK" sz="1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Informácie o krajine: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Teplé počasie, bohatá história, príjemná kultúra.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Gastronómia</a:t>
            </a:r>
            <a:r>
              <a:rPr kumimoji="0" lang="sk-SK" altLang="sk-SK" sz="1600" b="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- </a:t>
            </a: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obľúbené </a:t>
            </a:r>
            <a:r>
              <a:rPr kumimoji="0" lang="sk-SK" altLang="sk-SK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fast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sk-SK" altLang="sk-SK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foody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(aj v malých mestách), typické portugalské jedlá</a:t>
            </a:r>
            <a:r>
              <a:rPr lang="sk-SK" altLang="sk-SK" sz="1600" dirty="0">
                <a:latin typeface="Arial" panose="020B0604020202020204" pitchFamily="34" charset="0"/>
              </a:rPr>
              <a:t>,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lang="sk-SK" altLang="sk-SK" sz="1600" dirty="0" smtClean="0">
                <a:latin typeface="Arial" panose="020B0604020202020204" pitchFamily="34" charset="0"/>
              </a:rPr>
              <a:t>p</a:t>
            </a: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ríjemné 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večere v reštauráciách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sk-SK" altLang="sk-SK" sz="1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Cesta: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Odlet z Budapešti 16. septembra skoro ráno, priamy let do Lisabonu.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sk-SK" altLang="sk-SK" sz="1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Prvé dojmy: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Krásna krajina, horúce počasie, nadšenie z novej skúsenosti. </a:t>
            </a:r>
          </a:p>
        </p:txBody>
      </p:sp>
      <p:pic>
        <p:nvPicPr>
          <p:cNvPr id="8" name="Picture 7" descr="A large airplane on a runway&#10;&#10;Description automatically generated">
            <a:extLst>
              <a:ext uri="{FF2B5EF4-FFF2-40B4-BE49-F238E27FC236}">
                <a16:creationId xmlns:a16="http://schemas.microsoft.com/office/drawing/2014/main" xmlns="" id="{325778B6-3BE2-2BAB-81A8-25A00F641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7" b="25053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2" name="Picture 11" descr="A street with buildings and a person walking on it&#10;&#10;Description automatically generated">
            <a:extLst>
              <a:ext uri="{FF2B5EF4-FFF2-40B4-BE49-F238E27FC236}">
                <a16:creationId xmlns:a16="http://schemas.microsoft.com/office/drawing/2014/main" xmlns="" id="{F08D544D-28E0-724F-AAF0-EB5B84597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8" r="1" b="29183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0" name="Picture 9" descr="A street with cars and buildings&#10;&#10;Description automatically generated">
            <a:extLst>
              <a:ext uri="{FF2B5EF4-FFF2-40B4-BE49-F238E27FC236}">
                <a16:creationId xmlns:a16="http://schemas.microsoft.com/office/drawing/2014/main" xmlns="" id="{BE207234-C725-221D-C86D-32B48BE09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5" b="23901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129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AD96FDFD-4E42-4A06-B8B5-768A1DB9C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CB601-8DB9-901C-3750-F280E5AA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31" y="39137"/>
            <a:ext cx="6125964" cy="1438966"/>
          </a:xfrm>
        </p:spPr>
        <p:txBody>
          <a:bodyPr anchor="b">
            <a:normAutofit fontScale="90000"/>
          </a:bodyPr>
          <a:lstStyle/>
          <a:p>
            <a:r>
              <a:rPr lang="sk-SK" dirty="0"/>
              <a:t>Práca – </a:t>
            </a:r>
            <a:r>
              <a:rPr lang="sk-SK" dirty="0" smtClean="0"/>
              <a:t>skúsenosti </a:t>
            </a:r>
            <a:r>
              <a:rPr lang="sk-SK" dirty="0"/>
              <a:t>a prínos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8103DE8-4DF1-1E2E-C850-8909C6859B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5431" y="1728217"/>
            <a:ext cx="5650992" cy="44897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Miesto výkonu praxe: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endParaRPr kumimoji="0" lang="sk-SK" altLang="sk-SK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Agentúra </a:t>
            </a:r>
            <a:r>
              <a:rPr kumimoji="0" lang="sk-SK" altLang="sk-S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EPD (</a:t>
            </a:r>
            <a:r>
              <a:rPr kumimoji="0" lang="sk-SK" altLang="sk-SK" sz="1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European</a:t>
            </a:r>
            <a:r>
              <a:rPr kumimoji="0" lang="sk-SK" altLang="sk-S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sk-SK" altLang="sk-SK" sz="1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Projects</a:t>
            </a:r>
            <a:r>
              <a:rPr kumimoji="0" lang="sk-SK" altLang="sk-S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sk-SK" altLang="sk-SK" sz="1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Development</a:t>
            </a:r>
            <a:r>
              <a:rPr kumimoji="0" lang="sk-SK" altLang="sk-SK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)</a:t>
            </a:r>
            <a:endParaRPr lang="sk-SK" altLang="sk-SK" sz="1600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sk-SK" altLang="sk-SK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Pracovná náplň: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Práca v Exceli – zoznamy škôl, písanie emailov.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Tvorba diplomov pre zájazd.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Administratívne úlohy na počítači </a:t>
            </a:r>
            <a:r>
              <a:rPr kumimoji="0" lang="sk-SK" altLang="sk-S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Apple (Macintosh</a:t>
            </a:r>
            <a:r>
              <a:rPr kumimoji="0" lang="sk-SK" altLang="sk-SK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)</a:t>
            </a:r>
            <a:endParaRPr lang="sk-SK" altLang="sk-SK" sz="1600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sk-SK" altLang="sk-SK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Pracovný režim: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10:00 – 17:00, 1 hod. obedová prestávka.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Obedy v pizzerii </a:t>
            </a:r>
            <a:r>
              <a:rPr kumimoji="0" lang="sk-SK" altLang="sk-SK" sz="1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Dominos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s výhľadom na oceán. (osobný výber</a:t>
            </a: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sk-SK" altLang="sk-SK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Skúsenosti: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Naučil som sa pracovať s novými nástrojmi.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Práca v medzinárodnom prostredí.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Profesionálny rast, efektívna komunikácia.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sk-SK" altLang="sk-SK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person holding a piece of food&#10;&#10;Description automatically generated">
            <a:extLst>
              <a:ext uri="{FF2B5EF4-FFF2-40B4-BE49-F238E27FC236}">
                <a16:creationId xmlns:a16="http://schemas.microsoft.com/office/drawing/2014/main" xmlns="" id="{10D75698-CD36-8109-9E64-863CCDAA1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0" b="27501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0" name="Picture 9" descr="A person sitting at a computer&#10;&#10;Description automatically generated">
            <a:extLst>
              <a:ext uri="{FF2B5EF4-FFF2-40B4-BE49-F238E27FC236}">
                <a16:creationId xmlns:a16="http://schemas.microsoft.com/office/drawing/2014/main" xmlns="" id="{64F9D0E3-949A-983F-AE1C-90D14BEC7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33824" r="360" b="19687"/>
          <a:stretch/>
        </p:blipFill>
        <p:spPr>
          <a:xfrm>
            <a:off x="6094476" y="151724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6" name="Picture 5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xmlns="" id="{843AF176-C00F-7D0C-EF46-E8F3DA8C6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t="37522" b="37586"/>
          <a:stretch/>
        </p:blipFill>
        <p:spPr>
          <a:xfrm>
            <a:off x="8742532" y="-5"/>
            <a:ext cx="3458368" cy="2464909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817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1AC6A30-4F22-4C0F-B278-19C5B8A80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B4335AD-65B1-44E4-90AF-264024FE4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7736A-7788-325D-2796-3E7BE480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6" y="-2"/>
            <a:ext cx="4267200" cy="1010096"/>
          </a:xfrm>
        </p:spPr>
        <p:txBody>
          <a:bodyPr>
            <a:normAutofit/>
          </a:bodyPr>
          <a:lstStyle/>
          <a:p>
            <a:pPr algn="ctr"/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Voľný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čas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sk-SK" sz="3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A group of people on a football field&#10;&#10;Description automatically generated">
            <a:extLst>
              <a:ext uri="{FF2B5EF4-FFF2-40B4-BE49-F238E27FC236}">
                <a16:creationId xmlns:a16="http://schemas.microsoft.com/office/drawing/2014/main" xmlns="" id="{7B14C8B9-4E4E-9602-0570-A19D71D50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176" r="1" b="16885"/>
          <a:stretch/>
        </p:blipFill>
        <p:spPr>
          <a:xfrm>
            <a:off x="2" y="1"/>
            <a:ext cx="3886197" cy="6857999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54CEC2-2C45-9B3D-ED63-F667D2A4E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6" y="1217360"/>
            <a:ext cx="3810000" cy="509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k-SK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Počas týždňa: </a:t>
            </a:r>
            <a:endParaRPr lang="sk-SK" sz="2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sk-SK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rechádzky </a:t>
            </a:r>
            <a:r>
              <a:rPr lang="sk-SK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mestom, návšteva </a:t>
            </a:r>
            <a:r>
              <a:rPr lang="sk-SK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podnikov</a:t>
            </a:r>
          </a:p>
          <a:p>
            <a:pPr marL="0" indent="0" algn="ctr">
              <a:buNone/>
            </a:pPr>
            <a:endParaRPr lang="sk-SK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sk-SK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bľúbený </a:t>
            </a:r>
            <a:r>
              <a:rPr lang="sk-SK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podnik: priamo oproti </a:t>
            </a:r>
            <a:r>
              <a:rPr lang="sk-SK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ubytovaniu</a:t>
            </a:r>
          </a:p>
          <a:p>
            <a:pPr marL="0" indent="0" algn="ctr">
              <a:buNone/>
            </a:pPr>
            <a:endParaRPr lang="sk-SK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</a:t>
            </a:r>
            <a:r>
              <a:rPr lang="sk-SK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azda </a:t>
            </a:r>
            <a:r>
              <a:rPr lang="sk-SK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elektrických kolobežkách po </a:t>
            </a:r>
            <a:r>
              <a:rPr lang="sk-SK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meste</a:t>
            </a:r>
          </a:p>
          <a:p>
            <a:pPr marL="0" indent="0" algn="ctr">
              <a:buNone/>
            </a:pPr>
            <a:endParaRPr lang="sk-SK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sk-SK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ríjemné </a:t>
            </a:r>
            <a:r>
              <a:rPr lang="sk-SK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prostredie a mnoho možností na 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voľnočasové aktivity</a:t>
            </a:r>
          </a:p>
          <a:p>
            <a:pPr algn="ctr"/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glass of liquid with a spoon&#10;&#10;Description automatically generated">
            <a:extLst>
              <a:ext uri="{FF2B5EF4-FFF2-40B4-BE49-F238E27FC236}">
                <a16:creationId xmlns:a16="http://schemas.microsoft.com/office/drawing/2014/main" xmlns="" id="{9BF9ADBE-18EC-3087-7CC0-C31C68667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2542" r="12230" b="17178"/>
          <a:stretch/>
        </p:blipFill>
        <p:spPr>
          <a:xfrm>
            <a:off x="8580467" y="-2"/>
            <a:ext cx="3611529" cy="6858002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780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8B4CCFEE-78C3-492E-93EB-649F7548F3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93C38-4B92-E2FE-E52D-EA4B68FE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33" y="356615"/>
            <a:ext cx="3816095" cy="968945"/>
          </a:xfrm>
        </p:spPr>
        <p:txBody>
          <a:bodyPr>
            <a:normAutofit/>
          </a:bodyPr>
          <a:lstStyle/>
          <a:p>
            <a:r>
              <a:rPr lang="en-US" dirty="0" err="1"/>
              <a:t>Voľný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D84FBD62-C1D8-7DA3-F173-6F630A1456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7033" y="1614372"/>
            <a:ext cx="4325111" cy="4846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Sintra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– historické 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mesto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sk-SK" altLang="sk-SK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Cabo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da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Roca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najzápadnejší bod 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Európy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sk-SK" altLang="sk-SK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Pláž Praia do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Guincho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kúpanie</a:t>
            </a:r>
            <a:endParaRPr kumimoji="0" lang="sk-SK" altLang="sk-SK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24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Belém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sk-SK" altLang="sk-SK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Socha Ježiša 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Krista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sk-SK" altLang="sk-SK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Replika mosta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Golden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Gate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sk-SK" altLang="sk-SK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Kláštor – požehnanie moreplavcov.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Belémska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veža</a:t>
            </a:r>
            <a:endParaRPr kumimoji="0" lang="sk-SK" altLang="sk-SK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sk-SK" altLang="sk-SK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A marina with boats in it&#10;&#10;Description automatically generated">
            <a:extLst>
              <a:ext uri="{FF2B5EF4-FFF2-40B4-BE49-F238E27FC236}">
                <a16:creationId xmlns:a16="http://schemas.microsoft.com/office/drawing/2014/main" xmlns="" id="{ABD39D29-09E6-CF9A-E3AE-16A5E0C67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3" t="40298" r="1311" b="19294"/>
          <a:stretch/>
        </p:blipFill>
        <p:spPr>
          <a:xfrm>
            <a:off x="4726372" y="0"/>
            <a:ext cx="4228635" cy="369437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</p:pic>
      <p:pic>
        <p:nvPicPr>
          <p:cNvPr id="8" name="Picture 7" descr="A statue on top of a tall tower&#10;&#10;Description automatically generated">
            <a:extLst>
              <a:ext uri="{FF2B5EF4-FFF2-40B4-BE49-F238E27FC236}">
                <a16:creationId xmlns:a16="http://schemas.microsoft.com/office/drawing/2014/main" xmlns="" id="{46E724AB-7401-5A4B-25FB-FA935654D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4" r="2" b="19437"/>
          <a:stretch/>
        </p:blipFill>
        <p:spPr>
          <a:xfrm>
            <a:off x="9082588" y="-3"/>
            <a:ext cx="3109415" cy="3694372"/>
          </a:xfrm>
          <a:prstGeom prst="rect">
            <a:avLst/>
          </a:prstGeom>
        </p:spPr>
      </p:pic>
      <p:pic>
        <p:nvPicPr>
          <p:cNvPr id="12" name="Picture 11" descr="A group of people on a beach&#10;&#10;Description automatically generated">
            <a:extLst>
              <a:ext uri="{FF2B5EF4-FFF2-40B4-BE49-F238E27FC236}">
                <a16:creationId xmlns:a16="http://schemas.microsoft.com/office/drawing/2014/main" xmlns="" id="{6EF51F13-A68E-C511-D362-8F56EC464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9" r="2" b="33454"/>
          <a:stretch/>
        </p:blipFill>
        <p:spPr>
          <a:xfrm>
            <a:off x="4726725" y="3802960"/>
            <a:ext cx="4228282" cy="3055043"/>
          </a:xfrm>
          <a:custGeom>
            <a:avLst/>
            <a:gdLst/>
            <a:ahLst/>
            <a:cxnLst/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14" name="Picture 13" descr="A rocky cliffs and water&#10;&#10;Description automatically generated with medium confidence">
            <a:extLst>
              <a:ext uri="{FF2B5EF4-FFF2-40B4-BE49-F238E27FC236}">
                <a16:creationId xmlns:a16="http://schemas.microsoft.com/office/drawing/2014/main" xmlns="" id="{15339AE9-19C0-BB99-DF56-7AF323D77D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4" r="2" b="19705"/>
          <a:stretch/>
        </p:blipFill>
        <p:spPr>
          <a:xfrm>
            <a:off x="9082585" y="3802960"/>
            <a:ext cx="3109415" cy="30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0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6113EC7C-368D-469A-9B5C-F3555B088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trolley on a street&#10;&#10;Description automatically generated">
            <a:extLst>
              <a:ext uri="{FF2B5EF4-FFF2-40B4-BE49-F238E27FC236}">
                <a16:creationId xmlns:a16="http://schemas.microsoft.com/office/drawing/2014/main" xmlns="" id="{0B3479EC-F352-9FE8-18F6-E0EAF3657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t="19758" r="-14446" b="29536"/>
          <a:stretch/>
        </p:blipFill>
        <p:spPr>
          <a:xfrm>
            <a:off x="-3" y="2257425"/>
            <a:ext cx="419627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</p:spPr>
      </p:pic>
      <p:pic>
        <p:nvPicPr>
          <p:cNvPr id="10" name="Picture 9" descr="A city with a hill and a castle on top&#10;&#10;Description automatically generated">
            <a:extLst>
              <a:ext uri="{FF2B5EF4-FFF2-40B4-BE49-F238E27FC236}">
                <a16:creationId xmlns:a16="http://schemas.microsoft.com/office/drawing/2014/main" xmlns="" id="{C2C90133-9968-AFDD-C2CE-6A9E6F5DF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1568" b="20571"/>
          <a:stretch/>
        </p:blipFill>
        <p:spPr>
          <a:xfrm>
            <a:off x="5314848" y="464683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</p:spPr>
      </p:pic>
      <p:pic>
        <p:nvPicPr>
          <p:cNvPr id="8" name="Picture 7" descr="A large square with a stone structure and a statue in th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DDA751F4-AF5E-9905-DB6C-C3C6AE7C9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7" r="1" b="36647"/>
          <a:stretch/>
        </p:blipFill>
        <p:spPr>
          <a:xfrm>
            <a:off x="480177" y="3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</p:spPr>
      </p:pic>
      <p:pic>
        <p:nvPicPr>
          <p:cNvPr id="6" name="Picture 5" descr="A group of cars on a road with a bridge in the background&#10;&#10;Description automatically generated">
            <a:extLst>
              <a:ext uri="{FF2B5EF4-FFF2-40B4-BE49-F238E27FC236}">
                <a16:creationId xmlns:a16="http://schemas.microsoft.com/office/drawing/2014/main" xmlns="" id="{29AA1B16-60C0-F33C-89B4-9965D3BFE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0" t="30450" r="8239" b="22986"/>
          <a:stretch/>
        </p:blipFill>
        <p:spPr>
          <a:xfrm>
            <a:off x="8556347" y="-3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F7757C9-229D-208D-7661-C4F0095B0E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67912" y="3759873"/>
            <a:ext cx="8065007" cy="30981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sk-SK" altLang="sk-SK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2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Návšteva </a:t>
            </a:r>
            <a:r>
              <a:rPr kumimoji="0" lang="sk-SK" altLang="sk-SK" sz="23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centra Lisabonu</a:t>
            </a:r>
            <a:r>
              <a:rPr kumimoji="0" lang="sk-SK" altLang="sk-SK" sz="2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pulzujúce mesto plné histórie a </a:t>
            </a:r>
            <a:r>
              <a:rPr kumimoji="0" lang="sk-SK" altLang="sk-SK" sz="23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kultúry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sk-SK" altLang="sk-SK" sz="23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2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Jazda na </a:t>
            </a:r>
            <a:r>
              <a:rPr kumimoji="0" lang="sk-SK" altLang="sk-SK" sz="23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legendárnych električkách</a:t>
            </a:r>
            <a:r>
              <a:rPr kumimoji="0" lang="sk-SK" altLang="sk-SK" sz="2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– typická žltá električka (najmä linka 28</a:t>
            </a:r>
            <a:r>
              <a:rPr kumimoji="0" lang="sk-SK" altLang="sk-SK" sz="23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sk-SK" altLang="sk-SK" sz="23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sk-SK" altLang="sk-SK" sz="23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Objavovanie úzkych uličiek, tradičných obchodov a krásnych výhľadov.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487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AD96FDFD-4E42-4A06-B8B5-768A1DB9C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DB49A-E733-B419-40C9-FAADF223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79" y="67051"/>
            <a:ext cx="6125964" cy="760678"/>
          </a:xfrm>
        </p:spPr>
        <p:txBody>
          <a:bodyPr anchor="b">
            <a:normAutofit/>
          </a:bodyPr>
          <a:lstStyle/>
          <a:p>
            <a:r>
              <a:rPr lang="sk-SK" dirty="0"/>
              <a:t>Záver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5DAC74-9E75-C5BA-83AF-48F9C62BA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904" y="1193490"/>
            <a:ext cx="5249158" cy="52987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400" b="1" dirty="0"/>
              <a:t>Hodnotenie:</a:t>
            </a:r>
            <a:r>
              <a:rPr lang="sk-SK" sz="2400" dirty="0"/>
              <a:t> Veľká životná skúsenosť, profesionálny a osobný </a:t>
            </a:r>
            <a:r>
              <a:rPr lang="sk-SK" sz="2400" dirty="0" smtClean="0"/>
              <a:t>rast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b="1" dirty="0"/>
              <a:t>Získané </a:t>
            </a:r>
            <a:r>
              <a:rPr lang="sk-SK" sz="2400" b="1" dirty="0" smtClean="0"/>
              <a:t>priateľstvá- </a:t>
            </a:r>
            <a:r>
              <a:rPr lang="sk-SK" sz="2400" dirty="0" smtClean="0"/>
              <a:t> </a:t>
            </a:r>
            <a:r>
              <a:rPr lang="sk-SK" sz="2400" dirty="0"/>
              <a:t>Medzinárodné </a:t>
            </a:r>
            <a:r>
              <a:rPr lang="sk-SK" sz="2400" dirty="0" smtClean="0"/>
              <a:t>kontakty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b="1" dirty="0"/>
              <a:t>Nezabudnuteľné </a:t>
            </a:r>
            <a:r>
              <a:rPr lang="sk-SK" sz="2400" b="1" dirty="0" smtClean="0"/>
              <a:t>zážitky - </a:t>
            </a:r>
            <a:r>
              <a:rPr lang="sk-SK" sz="2400" dirty="0" smtClean="0"/>
              <a:t> </a:t>
            </a:r>
            <a:r>
              <a:rPr lang="sk-SK" sz="2400" dirty="0"/>
              <a:t>k</a:t>
            </a:r>
            <a:r>
              <a:rPr lang="sk-SK" sz="2400" dirty="0" smtClean="0"/>
              <a:t>rásne </a:t>
            </a:r>
            <a:r>
              <a:rPr lang="sk-SK" sz="2400" dirty="0"/>
              <a:t>miesta, skvelé jedlo, milí </a:t>
            </a:r>
            <a:r>
              <a:rPr lang="sk-SK" sz="2400" dirty="0" smtClean="0"/>
              <a:t>ľudia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b="1" dirty="0"/>
              <a:t>Celkový zmysel:</a:t>
            </a:r>
            <a:r>
              <a:rPr lang="sk-SK" sz="2400" dirty="0"/>
              <a:t> Erasmus mi pomohol rozvíjať zručnosti, spoznať inú kultúru a užiť si jedinečné </a:t>
            </a:r>
            <a:r>
              <a:rPr lang="sk-SK" sz="2400" dirty="0" smtClean="0"/>
              <a:t>chvíle</a:t>
            </a:r>
            <a:endParaRPr lang="sk-SK" sz="2400" dirty="0"/>
          </a:p>
          <a:p>
            <a:endParaRPr lang="sk-SK" sz="1900" dirty="0"/>
          </a:p>
        </p:txBody>
      </p:sp>
      <p:pic>
        <p:nvPicPr>
          <p:cNvPr id="9" name="Picture 8" descr="A person taking a selfie in front of an airplane&#10;&#10;Description automatically generated">
            <a:extLst>
              <a:ext uri="{FF2B5EF4-FFF2-40B4-BE49-F238E27FC236}">
                <a16:creationId xmlns:a16="http://schemas.microsoft.com/office/drawing/2014/main" xmlns="" id="{464D0792-7728-2758-FBB4-A00614B3D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86" t="27336" r="8586" b="33464"/>
          <a:stretch/>
        </p:blipFill>
        <p:spPr>
          <a:xfrm>
            <a:off x="8452968" y="3860847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97F42AD1-AC6C-3250-FBEA-219B6424C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32835" r="1570" b="32472"/>
          <a:stretch/>
        </p:blipFill>
        <p:spPr>
          <a:xfrm>
            <a:off x="5949010" y="2650301"/>
            <a:ext cx="3344027" cy="2594204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5" name="Picture 4" descr="A person taking a selfie in front of a bridge&#10;&#10;Description automatically generated">
            <a:extLst>
              <a:ext uri="{FF2B5EF4-FFF2-40B4-BE49-F238E27FC236}">
                <a16:creationId xmlns:a16="http://schemas.microsoft.com/office/drawing/2014/main" xmlns="" id="{C94EBCA0-6EE0-0A9C-2CBA-5AB06AE8C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6" t="35772" r="5326" b="32150"/>
          <a:stretch/>
        </p:blipFill>
        <p:spPr>
          <a:xfrm>
            <a:off x="7621024" y="-5"/>
            <a:ext cx="4579876" cy="3176541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836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A15A88-001A-4EEF-8984-D87E64359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EB48D-A8EA-DC7A-42AC-6120F010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Ďakujem za pozornosť </a:t>
            </a:r>
            <a:r>
              <a:rPr lang="en-US" sz="720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en-US" sz="7200">
              <a:solidFill>
                <a:schemeClr val="bg1"/>
              </a:solidFill>
            </a:endParaRPr>
          </a:p>
        </p:txBody>
      </p:sp>
      <p:pic>
        <p:nvPicPr>
          <p:cNvPr id="5" name="Content Placeholder 4" descr="An airplane wing and water&#10;&#10;Description automatically generated with medium confidence">
            <a:extLst>
              <a:ext uri="{FF2B5EF4-FFF2-40B4-BE49-F238E27FC236}">
                <a16:creationId xmlns:a16="http://schemas.microsoft.com/office/drawing/2014/main" xmlns="" id="{D415C5C8-B258-D394-918F-FD2864D32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13442" r="-3381" b="16866"/>
          <a:stretch/>
        </p:blipFill>
        <p:spPr>
          <a:xfrm>
            <a:off x="1" y="-685801"/>
            <a:ext cx="4551219" cy="7921487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7900967-84CA-47B4-9F1C-E787BAC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AB3C749-6482-440B-9386-94091006D6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C5C6B36-2238-4BBF-87F8-B1B3F5DD56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3201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319</Words>
  <Application>Microsoft Office PowerPoint</Application>
  <PresentationFormat>Širokouhlá</PresentationFormat>
  <Paragraphs>67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 Theme</vt:lpstr>
      <vt:lpstr>Erasmus+ v Portugalsku</vt:lpstr>
      <vt:lpstr>Úvod – Príprava a cesta</vt:lpstr>
      <vt:lpstr>Práca – skúsenosti a prínos</vt:lpstr>
      <vt:lpstr>Voľný čas </vt:lpstr>
      <vt:lpstr>Voľný čas </vt:lpstr>
      <vt:lpstr>Prezentácia programu PowerPoint</vt:lpstr>
      <vt:lpstr>Záver</vt:lpstr>
      <vt:lpstr>Ďakujem za pozornosť 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v Portugalsku</dc:title>
  <dc:creator>Adam Jakubašek</dc:creator>
  <cp:lastModifiedBy>Ucitel</cp:lastModifiedBy>
  <cp:revision>2</cp:revision>
  <dcterms:created xsi:type="dcterms:W3CDTF">2024-11-25T14:34:48Z</dcterms:created>
  <dcterms:modified xsi:type="dcterms:W3CDTF">2025-10-20T09:51:11Z</dcterms:modified>
</cp:coreProperties>
</file>