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65" r:id="rId9"/>
    <p:sldId id="266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84" d="100"/>
          <a:sy n="84" d="100"/>
        </p:scale>
        <p:origin x="144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C95A-9343-4445-AE1A-0E554A2049DB}" type="datetimeFigureOut">
              <a:rPr lang="sk-SK" smtClean="0"/>
              <a:pPr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0941-ABE4-4546-9888-B78906C7C5A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0 incredible places to visit in Monti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14686"/>
            <a:ext cx="5181600" cy="345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O Concelho - CM Monti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327530" cy="209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8172480" cy="6500858"/>
          </a:xfrm>
        </p:spPr>
        <p:txBody>
          <a:bodyPr>
            <a:normAutofit/>
          </a:bodyPr>
          <a:lstStyle/>
          <a:p>
            <a:r>
              <a:rPr lang="sk-SK" sz="6000" dirty="0" err="1" smtClean="0">
                <a:latin typeface="Algerian" pitchFamily="82" charset="0"/>
              </a:rPr>
              <a:t>Montijo</a:t>
            </a:r>
            <a:r>
              <a:rPr lang="sk-SK" sz="6000" dirty="0" smtClean="0">
                <a:latin typeface="Algerian" pitchFamily="82" charset="0"/>
              </a:rPr>
              <a:t>- Portugalsko</a:t>
            </a:r>
            <a:br>
              <a:rPr lang="sk-SK" sz="6000" dirty="0" smtClean="0">
                <a:latin typeface="Algerian" pitchFamily="82" charset="0"/>
              </a:rPr>
            </a:br>
            <a:r>
              <a:rPr lang="sk-SK" sz="6000" dirty="0" smtClean="0">
                <a:latin typeface="Algerian" pitchFamily="82" charset="0"/>
              </a:rPr>
              <a:t>2024</a:t>
            </a:r>
            <a:endParaRPr lang="sk-SK" sz="6000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4786322"/>
            <a:ext cx="2571768" cy="1857388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Sára </a:t>
            </a:r>
            <a:r>
              <a:rPr lang="sk-SK" dirty="0" err="1" smtClean="0">
                <a:solidFill>
                  <a:schemeClr val="tx1"/>
                </a:solidFill>
                <a:latin typeface="Comic Sans MS" pitchFamily="66" charset="0"/>
              </a:rPr>
              <a:t>Sopková</a:t>
            </a:r>
            <a:endParaRPr lang="sk-SK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Sofia </a:t>
            </a:r>
            <a:r>
              <a:rPr lang="sk-SK" dirty="0" err="1" smtClean="0">
                <a:solidFill>
                  <a:schemeClr val="tx1"/>
                </a:solidFill>
                <a:latin typeface="Comic Sans MS" pitchFamily="66" charset="0"/>
              </a:rPr>
              <a:t>Horvátová</a:t>
            </a:r>
            <a:endParaRPr lang="sk-SK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3.E</a:t>
            </a:r>
          </a:p>
          <a:p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SOŠEHS v Bardejove</a:t>
            </a:r>
            <a:endParaRPr lang="sk-SK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Výzva v novom programe Erasmus+ 2021 - 2027 | Ministerstvo školstva,  výskumu, vývoja a mládeže Slovenskej republi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42"/>
            <a:ext cx="2286016" cy="1295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esktop\dd82bc8f-da17-410a-b245-c902ac68ec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278608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C:\Users\Asus\Desktop\f22bcbe4-307e-46e5-a6af-5d2f57925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1810968" cy="3208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5857916" cy="2928958"/>
          </a:xfrm>
        </p:spPr>
        <p:txBody>
          <a:bodyPr>
            <a:normAutofit/>
          </a:bodyPr>
          <a:lstStyle/>
          <a:p>
            <a:r>
              <a:rPr lang="sk-SK" sz="6000" dirty="0" smtClean="0">
                <a:latin typeface="Algerian" pitchFamily="82" charset="0"/>
              </a:rPr>
              <a:t>Pláž </a:t>
            </a:r>
            <a:r>
              <a:rPr lang="sk-SK" sz="6000" dirty="0" err="1" smtClean="0">
                <a:latin typeface="Algerian" pitchFamily="82" charset="0"/>
              </a:rPr>
              <a:t>Guincho</a:t>
            </a:r>
            <a:endParaRPr lang="sk-SK" sz="6000" dirty="0">
              <a:latin typeface="Algerian" pitchFamily="82" charset="0"/>
            </a:endParaRPr>
          </a:p>
        </p:txBody>
      </p:sp>
      <p:pic>
        <p:nvPicPr>
          <p:cNvPr id="23556" name="Picture 4" descr="C:\Users\Asus\Desktop\b8634354-66ec-4dab-a8a9-75231ace1c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143140" cy="2915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0" name="Picture 8" descr="C:\Users\Asus\Desktop\f68a3f80-16de-4787-9632-66bd190403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736"/>
            <a:ext cx="2925738" cy="5219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Naša cesta domov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525963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>
                <a:latin typeface="Comic Sans MS" pitchFamily="66" charset="0"/>
              </a:rPr>
              <a:t>Naša cesta domov bola smutná a emotívna keďže sme si uvedomovali, že toto je náš posledný deň v meste </a:t>
            </a:r>
            <a:r>
              <a:rPr lang="sk-SK" dirty="0" err="1" smtClean="0">
                <a:latin typeface="Comic Sans MS" pitchFamily="66" charset="0"/>
              </a:rPr>
              <a:t>Montijo</a:t>
            </a:r>
            <a:endParaRPr lang="sk-SK" dirty="0" smtClean="0">
              <a:latin typeface="Comic Sans MS" pitchFamily="66" charset="0"/>
            </a:endParaRPr>
          </a:p>
          <a:p>
            <a:endParaRPr lang="sk-SK" dirty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Boli to 2 zaujímavé týždne za ktoré sme sa toho veľa naučili</a:t>
            </a: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Odleteli sme opäť z hlavného mesta Lisabon do Budapešti odkiaľ sme </a:t>
            </a:r>
            <a:r>
              <a:rPr lang="sk-SK" dirty="0" err="1" smtClean="0">
                <a:latin typeface="Comic Sans MS" pitchFamily="66" charset="0"/>
              </a:rPr>
              <a:t>Flixbusom</a:t>
            </a:r>
            <a:r>
              <a:rPr lang="sk-SK" dirty="0" smtClean="0">
                <a:latin typeface="Comic Sans MS" pitchFamily="66" charset="0"/>
              </a:rPr>
              <a:t> prišli do Prešova 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9458" name="Picture 2" descr="C:\Users\Asus\Desktop\23e34e5c-2588-48f7-bd19-4798c7e47d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1500">
            <a:off x="258648" y="2184038"/>
            <a:ext cx="2472862" cy="329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\Desktop\31dd4048-e4fa-4d61-856d-af31ee354c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28802"/>
            <a:ext cx="5000660" cy="375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Ďakujeme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3328982" cy="4697427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>
                <a:latin typeface="Comic Sans MS" pitchFamily="66" charset="0"/>
              </a:rPr>
              <a:t>Sme strašne rady, že aj my sme mohli byť súčasťou tohto projektu </a:t>
            </a:r>
            <a:r>
              <a:rPr lang="sk-SK" dirty="0" err="1" smtClean="0">
                <a:latin typeface="Comic Sans MS" pitchFamily="66" charset="0"/>
              </a:rPr>
              <a:t>Erasmus</a:t>
            </a:r>
            <a:r>
              <a:rPr lang="sk-SK" dirty="0" smtClean="0">
                <a:latin typeface="Comic Sans MS" pitchFamily="66" charset="0"/>
              </a:rPr>
              <a:t>+</a:t>
            </a: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Bola to super skúsenosť a niečo čo nám dalo veľa do života</a:t>
            </a: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Zlepšili sme sa v angličtine a spoznali sme </a:t>
            </a:r>
            <a:r>
              <a:rPr lang="sk-SK" dirty="0" smtClean="0">
                <a:latin typeface="Comic Sans MS" pitchFamily="66" charset="0"/>
              </a:rPr>
              <a:t>Portugalsko</a:t>
            </a:r>
          </a:p>
          <a:p>
            <a:pPr marL="0" indent="0">
              <a:buNone/>
            </a:pPr>
            <a:endParaRPr lang="sk-SK" dirty="0" smtClean="0">
              <a:latin typeface="Comic Sans MS" pitchFamily="66" charset="0"/>
            </a:endParaRPr>
          </a:p>
          <a:p>
            <a:r>
              <a:rPr lang="sk-SK" b="1" dirty="0" smtClean="0">
                <a:latin typeface="Comic Sans MS" pitchFamily="66" charset="0"/>
              </a:rPr>
              <a:t>Veľmi ďakujeme za túto možnosť a skvelý zážitok, ktorý nám dal veľa 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 rot="17483572" flipV="1">
            <a:off x="10095169" y="873401"/>
            <a:ext cx="1352560" cy="357190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</p:txBody>
      </p:sp>
      <p:pic>
        <p:nvPicPr>
          <p:cNvPr id="6" name="Picture 6" descr="Výzva v novom programe Erasmus+ 2021 - 2027 | Ministerstvo školstva,  výskumu, vývoja a mládeže Slovenskej republi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1512805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esktop\8ae03c16-a524-4f9d-b85f-841a403c2b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500562" cy="600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sk-SK" sz="6000" dirty="0" smtClean="0">
                <a:latin typeface="Algerian" pitchFamily="82" charset="0"/>
              </a:rPr>
              <a:t>Ďakujeme Vám za pozornosť</a:t>
            </a:r>
            <a:br>
              <a:rPr lang="sk-SK" sz="6000" dirty="0" smtClean="0">
                <a:latin typeface="Algerian" pitchFamily="82" charset="0"/>
              </a:rPr>
            </a:br>
            <a:r>
              <a:rPr lang="sk-SK" sz="3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Portugalsko-Montijo</a:t>
            </a:r>
            <a:r>
              <a:rPr lang="sk-SK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</a:t>
            </a:r>
            <a:br>
              <a:rPr lang="sk-SK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</a:br>
            <a:r>
              <a:rPr lang="sk-SK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2024</a:t>
            </a:r>
            <a:endParaRPr lang="sk-SK" sz="3200" u="sng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Portugalsko- </a:t>
            </a:r>
            <a:r>
              <a:rPr lang="sk-SK" dirty="0" err="1" smtClean="0">
                <a:latin typeface="Algerian" pitchFamily="82" charset="0"/>
              </a:rPr>
              <a:t>Montijo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>
                <a:latin typeface="Comic Sans MS" pitchFamily="66" charset="0"/>
              </a:rPr>
              <a:t>V škole sme dostali ponuku v rámci </a:t>
            </a:r>
            <a:r>
              <a:rPr lang="sk-SK" dirty="0" err="1" smtClean="0">
                <a:latin typeface="Comic Sans MS" pitchFamily="66" charset="0"/>
              </a:rPr>
              <a:t>Erasmus</a:t>
            </a:r>
            <a:r>
              <a:rPr lang="sk-SK" dirty="0" smtClean="0">
                <a:latin typeface="Comic Sans MS" pitchFamily="66" charset="0"/>
              </a:rPr>
              <a:t>+ vycestovať do Portugalska na zahraničnú prax a naučiť sa niečo nové</a:t>
            </a: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Hneď nás to zaujalo a neváhali sme sa prihlásiť a vyskúšať takúto šancu </a:t>
            </a: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V škole sme si prezentovali jednotlivé prezentácie o tomto meste, o ich kultúre, jedle či </a:t>
            </a:r>
            <a:r>
              <a:rPr lang="sk-SK" dirty="0" err="1" smtClean="0">
                <a:latin typeface="Comic Sans MS" pitchFamily="66" charset="0"/>
              </a:rPr>
              <a:t>pamiatkách</a:t>
            </a:r>
            <a:endParaRPr lang="sk-SK" dirty="0" smtClean="0">
              <a:latin typeface="Comic Sans MS" pitchFamily="66" charset="0"/>
            </a:endParaRPr>
          </a:p>
          <a:p>
            <a:endParaRPr lang="sk-SK" dirty="0"/>
          </a:p>
        </p:txBody>
      </p:sp>
      <p:pic>
        <p:nvPicPr>
          <p:cNvPr id="17410" name="Picture 2" descr="C:\Users\Asus\Desktop\stiahnuť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714776" cy="503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cb047f3a-0c51-408e-a4fa-ba6bba743b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187392" cy="463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lgerian" pitchFamily="82" charset="0"/>
              </a:rPr>
              <a:t>Naša cesta za touto zahraničnou praxou do Portugalska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28802"/>
            <a:ext cx="4543428" cy="4572032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>
                <a:latin typeface="Comic Sans MS" pitchFamily="66" charset="0"/>
              </a:rPr>
              <a:t>Vyrazili sme </a:t>
            </a:r>
            <a:r>
              <a:rPr lang="sk-SK" dirty="0" smtClean="0">
                <a:latin typeface="Comic Sans MS" pitchFamily="66" charset="0"/>
              </a:rPr>
              <a:t>v noci </a:t>
            </a:r>
            <a:r>
              <a:rPr lang="sk-SK" dirty="0" smtClean="0">
                <a:latin typeface="Comic Sans MS" pitchFamily="66" charset="0"/>
              </a:rPr>
              <a:t>autobusom do Budapešti na letisko kde sme prešli kontrolou a naša prax sa mohla začať</a:t>
            </a: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V ranných hodinách sme odleteli a pristáli v meste Lisabon kde nás čakal sympatický šofér, ktorý nás bezpečne odviezol na náš dom kde sme bývali nasledujúce 2 týždne </a:t>
            </a:r>
          </a:p>
          <a:p>
            <a:endParaRPr lang="sk-SK" dirty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Po ceste sme sa už dozvedali veľa zaujímavých informácií o meste </a:t>
            </a:r>
            <a:r>
              <a:rPr lang="sk-SK" dirty="0" err="1" smtClean="0">
                <a:latin typeface="Comic Sans MS" pitchFamily="66" charset="0"/>
              </a:rPr>
              <a:t>Montijo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60384633-206a-4745-baf0-1e790a071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7718" cy="42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9215502" cy="1143000"/>
          </a:xfrm>
        </p:spPr>
        <p:txBody>
          <a:bodyPr/>
          <a:lstStyle/>
          <a:p>
            <a:r>
              <a:rPr lang="sk-SK" dirty="0" smtClean="0">
                <a:latin typeface="Algerian" pitchFamily="82" charset="0"/>
              </a:rPr>
              <a:t>Spoznávanie 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715404" y="1285860"/>
            <a:ext cx="3786214" cy="214314"/>
          </a:xfrm>
        </p:spPr>
        <p:txBody>
          <a:bodyPr>
            <a:normAutofit fontScale="32500" lnSpcReduction="20000"/>
          </a:bodyPr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k-SK" sz="2000" dirty="0" smtClean="0">
                <a:latin typeface="Comic Sans MS" pitchFamily="66" charset="0"/>
              </a:rPr>
              <a:t>Spoznali sme sa s ľuďmi, ktorí nás organizovali</a:t>
            </a:r>
          </a:p>
          <a:p>
            <a:endParaRPr lang="sk-SK" sz="2000" dirty="0" smtClean="0">
              <a:latin typeface="Comic Sans MS" pitchFamily="66" charset="0"/>
            </a:endParaRPr>
          </a:p>
          <a:p>
            <a:r>
              <a:rPr lang="sk-SK" sz="2000" dirty="0" smtClean="0">
                <a:latin typeface="Comic Sans MS" pitchFamily="66" charset="0"/>
              </a:rPr>
              <a:t>Vybalili sme sa, vydýchli sme a presunuli sa na miesto kde nám mladá slečna porozprávala niečo málo o Portugalsku a meste </a:t>
            </a:r>
            <a:r>
              <a:rPr lang="sk-SK" sz="2000" dirty="0" err="1" smtClean="0">
                <a:latin typeface="Comic Sans MS" pitchFamily="66" charset="0"/>
              </a:rPr>
              <a:t>Montijo</a:t>
            </a:r>
            <a:endParaRPr lang="sk-SK" sz="2000" dirty="0" smtClean="0">
              <a:latin typeface="Comic Sans MS" pitchFamily="66" charset="0"/>
            </a:endParaRPr>
          </a:p>
          <a:p>
            <a:endParaRPr lang="sk-SK" sz="2000" dirty="0" smtClean="0">
              <a:latin typeface="Comic Sans MS" pitchFamily="66" charset="0"/>
            </a:endParaRPr>
          </a:p>
          <a:p>
            <a:r>
              <a:rPr lang="sk-SK" sz="2000" dirty="0" smtClean="0">
                <a:latin typeface="Comic Sans MS" pitchFamily="66" charset="0"/>
              </a:rPr>
              <a:t>Následne nasledovalo presun na pracovisko kde sme sa zoznámili s vedúcou, kolegami a s priestorom kde budeme pracovať 2 týždne </a:t>
            </a:r>
          </a:p>
          <a:p>
            <a:endParaRPr lang="sk-SK" sz="2000" dirty="0"/>
          </a:p>
        </p:txBody>
      </p:sp>
      <p:pic>
        <p:nvPicPr>
          <p:cNvPr id="15364" name="Picture 4" descr="C:\Users\Asus\Desktop\478ae468-e6bf-401b-b8e1-48e3a4690c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500570"/>
            <a:ext cx="2071702" cy="211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Asus\Desktop\676e7ebd-a864-4f1d-b122-f6b2d0477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1895748" cy="336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Asus\Desktop\4867196f-608b-44b3-b966-2aaf6bc02e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1357322" cy="293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Asus\Desktop\ee5912b3-546a-4887-8c6b-994fa57679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857232"/>
            <a:ext cx="2345031" cy="513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itchFamily="82" charset="0"/>
              </a:rPr>
              <a:t>Naša prax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357298"/>
            <a:ext cx="6143668" cy="2428892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>
                <a:latin typeface="Comic Sans MS" pitchFamily="66" charset="0"/>
              </a:rPr>
              <a:t>Praxovali sme vo firme Manuel </a:t>
            </a:r>
            <a:r>
              <a:rPr lang="sk-SK" dirty="0" err="1" smtClean="0">
                <a:latin typeface="Comic Sans MS" pitchFamily="66" charset="0"/>
              </a:rPr>
              <a:t>Patrício</a:t>
            </a:r>
            <a:r>
              <a:rPr lang="sk-SK" dirty="0" smtClean="0">
                <a:latin typeface="Comic Sans MS" pitchFamily="66" charset="0"/>
              </a:rPr>
              <a:t>- </a:t>
            </a:r>
            <a:r>
              <a:rPr lang="sk-SK" dirty="0" err="1" smtClean="0">
                <a:latin typeface="Comic Sans MS" pitchFamily="66" charset="0"/>
              </a:rPr>
              <a:t>food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dirty="0" err="1" smtClean="0">
                <a:latin typeface="Comic Sans MS" pitchFamily="66" charset="0"/>
              </a:rPr>
              <a:t>lda</a:t>
            </a:r>
            <a:endParaRPr lang="sk-SK" dirty="0" smtClean="0">
              <a:latin typeface="Comic Sans MS" pitchFamily="66" charset="0"/>
            </a:endParaRPr>
          </a:p>
          <a:p>
            <a:endParaRPr lang="sk-SK" dirty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Bola to firma, ktorá spracovávala a pripravovala zemiaky na výdaj do rôznych predajni ako napr. </a:t>
            </a:r>
            <a:r>
              <a:rPr lang="sk-SK" dirty="0" err="1" smtClean="0">
                <a:latin typeface="Comic Sans MS" pitchFamily="66" charset="0"/>
              </a:rPr>
              <a:t>Lidl</a:t>
            </a:r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Našou úlohou bolo v kancelárií zakladať faktúry podľa čísel alebo ich prekontrolovať a neskôr sme začali robiť na počítači  </a:t>
            </a:r>
          </a:p>
          <a:p>
            <a:endParaRPr lang="sk-SK" dirty="0"/>
          </a:p>
        </p:txBody>
      </p:sp>
      <p:pic>
        <p:nvPicPr>
          <p:cNvPr id="14338" name="Picture 2" descr="Manuel Patricio, Lda | Linked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2000264" cy="1280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C:\Users\Asus\Desktop\06f44161-4e72-4589-9496-30ddbf9e5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500438"/>
            <a:ext cx="2500330" cy="31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C:\Users\Asus\Desktop\407b8861-6d55-4a87-97ac-f4b6261117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500438"/>
            <a:ext cx="1932084" cy="257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C:\Users\Asus\Desktop\9e7a710c-54ec-452d-954e-064bcba565e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429132"/>
            <a:ext cx="1529179" cy="222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uel Patricio, Lda | Linked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357554" cy="277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Manuel Patricio, Lda | Linked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214950"/>
            <a:ext cx="7790932" cy="131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Manuel Patricio, Lda | Linked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3619472" cy="2714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Batata Vermelha Nacional para Ass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3714736" cy="371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Lisabon: čo vidieť v hlavnom meste Portugalska? LETENKY ZA BAB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143380"/>
            <a:ext cx="3785465" cy="252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C:\Users\Asus\Desktop\6b307f92-4462-41eb-9f6e-a12d3ec41b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385765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Lisabon - Algarve - CK FIS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2250297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Lisabon - návšteva po 25 rokoch | Blog BU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501533" cy="233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/>
          <a:lstStyle/>
          <a:p>
            <a:r>
              <a:rPr lang="sk-SK" dirty="0" smtClean="0">
                <a:latin typeface="Algerian" pitchFamily="82" charset="0"/>
              </a:rPr>
              <a:t>Výlety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86248" y="2571744"/>
            <a:ext cx="4500594" cy="2071702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Comic Sans MS" pitchFamily="66" charset="0"/>
              </a:rPr>
              <a:t>Mesto, ktoré sme navštívili a zároveň je </a:t>
            </a:r>
            <a:r>
              <a:rPr lang="sk-SK" smtClean="0">
                <a:latin typeface="Comic Sans MS" pitchFamily="66" charset="0"/>
              </a:rPr>
              <a:t>to aj hlavným </a:t>
            </a:r>
            <a:r>
              <a:rPr lang="sk-SK" dirty="0" smtClean="0">
                <a:latin typeface="Comic Sans MS" pitchFamily="66" charset="0"/>
              </a:rPr>
              <a:t>mestom Portugalska </a:t>
            </a:r>
          </a:p>
          <a:p>
            <a:endParaRPr lang="sk-SK" dirty="0"/>
          </a:p>
        </p:txBody>
      </p:sp>
      <p:pic>
        <p:nvPicPr>
          <p:cNvPr id="18436" name="Picture 4" descr="Lisabon, európske San Francisco LETEC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929198"/>
            <a:ext cx="2500330" cy="166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ástupný symbol obsahu 8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186238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400" dirty="0" smtClean="0">
                <a:latin typeface="Algerian" pitchFamily="82" charset="0"/>
              </a:rPr>
              <a:t>Lisabon</a:t>
            </a:r>
            <a:endParaRPr lang="sk-SK" sz="4400" dirty="0">
              <a:latin typeface="Algerian" pitchFamily="82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7200" y="3786190"/>
            <a:ext cx="2471726" cy="233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sk-SK" dirty="0" err="1" smtClean="0">
                <a:latin typeface="Algerian" pitchFamily="82" charset="0"/>
              </a:rPr>
              <a:t>Sintra</a:t>
            </a:r>
            <a:endParaRPr lang="sk-SK" dirty="0">
              <a:latin typeface="Algerian" pitchFamily="82" charset="0"/>
            </a:endParaRPr>
          </a:p>
        </p:txBody>
      </p:sp>
      <p:pic>
        <p:nvPicPr>
          <p:cNvPr id="21506" name="Picture 2" descr="C:\Users\Asus\Desktop\82cfde43-5551-4365-a938-6d4b5f2a0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357718" cy="494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C:\Users\Asus\Desktop\1446cfe2-0b49-4f96-bf77-705f3c0bfb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3143272" cy="421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Sintra Guide: What It's Like to Live in Sintra - Portugal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375143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C:\Users\Asus\Desktop\fa442b37-3b16-4117-bbf8-64e6bb4a02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071810"/>
            <a:ext cx="2678907" cy="357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C:\Users\Asus\Desktop\036d57d3-538a-4141-bb60-bbc515ae9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142852"/>
            <a:ext cx="2643206" cy="352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6" name="Picture 8" descr="C:\Users\Asus\Desktop\891b0925-fe4c-4a24-acc6-645a1b149d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2837846" cy="6143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Picture 6" descr="C:\Users\Asus\Desktop\22a9231b-7291-4f29-98c8-68bacd5e60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071810"/>
            <a:ext cx="2714644" cy="3619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0" name="Picture 2" descr="C:\Users\Asus\Desktop\e90d4213-b876-4b4d-b017-2d88514c32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290"/>
            <a:ext cx="2357454" cy="3143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sk-SK" sz="6000" dirty="0" err="1" smtClean="0">
                <a:latin typeface="Algerian" pitchFamily="82" charset="0"/>
              </a:rPr>
              <a:t>Colares</a:t>
            </a:r>
            <a:endParaRPr lang="sk-SK" sz="6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</TotalTime>
  <Words>356</Words>
  <Application>Microsoft Office PowerPoint</Application>
  <PresentationFormat>Prezentácia na obrazovke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Comic Sans MS</vt:lpstr>
      <vt:lpstr>Motív Office</vt:lpstr>
      <vt:lpstr>Montijo- Portugalsko 2024</vt:lpstr>
      <vt:lpstr>Portugalsko- Montijo</vt:lpstr>
      <vt:lpstr>Naša cesta za touto zahraničnou praxou do Portugalska</vt:lpstr>
      <vt:lpstr>Spoznávanie </vt:lpstr>
      <vt:lpstr>Naša prax</vt:lpstr>
      <vt:lpstr>Prezentácia programu PowerPoint</vt:lpstr>
      <vt:lpstr>Výlety</vt:lpstr>
      <vt:lpstr>Sintra</vt:lpstr>
      <vt:lpstr>Colares</vt:lpstr>
      <vt:lpstr>Pláž Guincho</vt:lpstr>
      <vt:lpstr>Naša cesta domov</vt:lpstr>
      <vt:lpstr>Ďakujeme</vt:lpstr>
      <vt:lpstr>Ďakujeme Vám za pozornosť Portugalsko-Montijo  2024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Montijo- Portugalsko</dc:title>
  <dc:creator>Asus</dc:creator>
  <cp:lastModifiedBy>Ucitel</cp:lastModifiedBy>
  <cp:revision>23</cp:revision>
  <dcterms:created xsi:type="dcterms:W3CDTF">2024-11-13T15:50:49Z</dcterms:created>
  <dcterms:modified xsi:type="dcterms:W3CDTF">2025-10-20T09:59:44Z</dcterms:modified>
</cp:coreProperties>
</file>